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0ACD-61BD-4BAF-819E-431C2E8E4CC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FE21-C671-4E49-A0C0-757E1FF8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87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0ACD-61BD-4BAF-819E-431C2E8E4CC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FE21-C671-4E49-A0C0-757E1FF8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21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0ACD-61BD-4BAF-819E-431C2E8E4CC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FE21-C671-4E49-A0C0-757E1FF8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0ACD-61BD-4BAF-819E-431C2E8E4CC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FE21-C671-4E49-A0C0-757E1FF8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0ACD-61BD-4BAF-819E-431C2E8E4CC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FE21-C671-4E49-A0C0-757E1FF8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49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0ACD-61BD-4BAF-819E-431C2E8E4CC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FE21-C671-4E49-A0C0-757E1FF8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65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0ACD-61BD-4BAF-819E-431C2E8E4CC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FE21-C671-4E49-A0C0-757E1FF8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1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0ACD-61BD-4BAF-819E-431C2E8E4CC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FE21-C671-4E49-A0C0-757E1FF8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0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0ACD-61BD-4BAF-819E-431C2E8E4CC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FE21-C671-4E49-A0C0-757E1FF8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11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0ACD-61BD-4BAF-819E-431C2E8E4CC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FE21-C671-4E49-A0C0-757E1FF8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6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0ACD-61BD-4BAF-819E-431C2E8E4CC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FE21-C671-4E49-A0C0-757E1FF8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67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E0ACD-61BD-4BAF-819E-431C2E8E4CC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8FE21-C671-4E49-A0C0-757E1FF8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8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аду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49251" y="2550017"/>
            <a:ext cx="97621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Сахуу </a:t>
            </a:r>
            <a:r>
              <a:rPr lang="mn-M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өвчний талаар ерөнхий </a:t>
            </a:r>
            <a:r>
              <a:rPr lang="mn-MN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ойлголт, эмчлэх арга  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9430" y="5950039"/>
            <a:ext cx="144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mn-M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5689" y="227213"/>
            <a:ext cx="10109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ХӨДӨӨ АЖ АХУЙН ҮЙЛДВЭРЛЭЛД ШИНЖЛЭХ УХААНЫ ОЛОЛТ НЭВТРҮҮЛЭХ ТӨВ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141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9882"/>
          </a:xfrm>
        </p:spPr>
        <p:txBody>
          <a:bodyPr>
            <a:normAutofit fontScale="90000"/>
          </a:bodyPr>
          <a:lstStyle/>
          <a:p>
            <a:pPr algn="ctr"/>
            <a:r>
              <a:rPr lang="mn-M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mn-M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mn-M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Сахуу </a:t>
            </a:r>
            <a:r>
              <a:rPr lang="mn-M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гэж юу вэ?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139" y="1493948"/>
            <a:ext cx="5536841" cy="4992107"/>
          </a:xfrm>
        </p:spPr>
        <p:txBody>
          <a:bodyPr/>
          <a:lstStyle/>
          <a:p>
            <a:pPr lvl="0" algn="just"/>
            <a:r>
              <a:rPr lang="mn-MN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Адууны сахуу нь адууны стрептококк хэмээх нянгаар үүсгэгддэг.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mn-MN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Хүндэрсэн үед амьтны амьсгал боогддог амьсгалын замын өвчин юм.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mn-MN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Адууны дархлааны систэм буурах, сульдаж доройтсон Үед нян идэвхжин өвчин үүсгэнэ.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445" y="1596981"/>
            <a:ext cx="5261436" cy="350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3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53" y="313610"/>
            <a:ext cx="10515600" cy="922762"/>
          </a:xfrm>
        </p:spPr>
        <p:txBody>
          <a:bodyPr>
            <a:normAutofit/>
          </a:bodyPr>
          <a:lstStyle/>
          <a:p>
            <a:pPr algn="ctr"/>
            <a:r>
              <a:rPr lang="mn-M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Сахуу өвчний шинж тэмдэг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622" y="1596980"/>
            <a:ext cx="11177789" cy="4262907"/>
          </a:xfrm>
        </p:spPr>
        <p:txBody>
          <a:bodyPr>
            <a:noAutofit/>
          </a:bodyPr>
          <a:lstStyle/>
          <a:p>
            <a:pPr lvl="0" algn="just"/>
            <a:r>
              <a:rPr lang="mn-MN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Манай малчид, болон мал бүхий иргэд шинж тэмдгээр нь сайн танидаг.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mn-MN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Тагнай, хамрын салст бүрхүүл улайж үрэвсэн, зовиуртай ханиаж эхлэнэ.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mn-MN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Өвчилсөн унага эхээ хөхөхгүй, өвс усанд дургүй болж, нүд нь нухтана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mn-MN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Хэд хоногийн дараа хавдар зөөлөрч, бэмбэлзсэн идээт буглаа үүснэ.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mn-MN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Удахгүй хавдрын гаднах үс зулгарч, арьс нь нимгэрч цоорон идээ гоожно. </a:t>
            </a:r>
            <a:r>
              <a:rPr lang="mn-M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118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468" y="365125"/>
            <a:ext cx="8345509" cy="781095"/>
          </a:xfrm>
        </p:spPr>
        <p:txBody>
          <a:bodyPr>
            <a:normAutofit/>
          </a:bodyPr>
          <a:lstStyle/>
          <a:p>
            <a:pPr algn="ctr"/>
            <a:r>
              <a:rPr lang="mn-M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Тархах зам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885" y="1416676"/>
            <a:ext cx="5537916" cy="4760287"/>
          </a:xfrm>
        </p:spPr>
        <p:txBody>
          <a:bodyPr/>
          <a:lstStyle/>
          <a:p>
            <a:pPr lvl="0" algn="just"/>
            <a:r>
              <a:rPr lang="mn-MN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Эрүүл адуу өвчтэй адуунаас хавьтлын замаар халдвар авна.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mn-M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Сахуугаар өвчлөөд эдгэрсэн адуу нянг хэдэн сараар тээдэг ба ханиалгах болон хамрын гоождосоор гадагшилдаг.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mn-M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Нян нь хазаар, эмээл , хувцас, тоног хэрэгсэл болон ялаа шумуулаар дамжина.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864" y="1554188"/>
            <a:ext cx="5111779" cy="350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24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1188"/>
            <a:ext cx="10515600" cy="884126"/>
          </a:xfrm>
        </p:spPr>
        <p:txBody>
          <a:bodyPr>
            <a:normAutofit/>
          </a:bodyPr>
          <a:lstStyle/>
          <a:p>
            <a:pPr algn="ctr"/>
            <a:r>
              <a:rPr lang="mn-M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Урьдчилан сэргийлэх арга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776" y="1712891"/>
            <a:ext cx="6039118" cy="3760630"/>
          </a:xfrm>
        </p:spPr>
        <p:txBody>
          <a:bodyPr/>
          <a:lstStyle/>
          <a:p>
            <a:pPr lvl="0" algn="just"/>
            <a:r>
              <a:rPr lang="mn-M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Өвчилсөн адууны хамрын гоождос салхи болон ялаа, шумуулаар 100 гаруй метрт тархдаг.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mn-M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Өвчтэй адууг тусгаарласнаар халдварын тархалтыг хянах боломжтой болно.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mn-MN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Малаа жил бүр вакцинд хамруулж байх хэрэгтэй.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986" y="1815921"/>
            <a:ext cx="4847467" cy="329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8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306" y="179139"/>
            <a:ext cx="10515600" cy="845489"/>
          </a:xfrm>
        </p:spPr>
        <p:txBody>
          <a:bodyPr>
            <a:normAutofit/>
          </a:bodyPr>
          <a:lstStyle/>
          <a:p>
            <a:pPr algn="ctr"/>
            <a:r>
              <a:rPr lang="mn-M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Эмчлэх арга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25" y="1024628"/>
            <a:ext cx="5826181" cy="5479203"/>
          </a:xfrm>
        </p:spPr>
        <p:txBody>
          <a:bodyPr>
            <a:normAutofit/>
          </a:bodyPr>
          <a:lstStyle/>
          <a:p>
            <a:pPr algn="just"/>
            <a:r>
              <a:rPr lang="mn-M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Сахуутсан адууг эмчлэхдээ биеийн ерөнхий эсрэгүүцлийг сайжруулах чиглэлийг баримтлана.</a:t>
            </a:r>
          </a:p>
          <a:p>
            <a:pPr algn="just"/>
            <a:r>
              <a:rPr lang="mn-M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Битүү буглааг нээж зориулалтын уусмал, бактерин зэргээр угаана.</a:t>
            </a:r>
          </a:p>
          <a:p>
            <a:pPr algn="just"/>
            <a:r>
              <a:rPr lang="mn-M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Антибиотик, төрөл бүрийн амин дэмийн бэлдмэлүүд  хэрэглэнэ. </a:t>
            </a:r>
          </a:p>
          <a:p>
            <a:pPr algn="just"/>
            <a:r>
              <a:rPr lang="mn-M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Буглаа зөөлөрч тэр орчмын үс унаж эхлэх үед буглааг зөөллөж наашлуулдаг. </a:t>
            </a:r>
          </a:p>
          <a:p>
            <a:pPr algn="just"/>
            <a:r>
              <a:rPr lang="mn-M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Өвчин хүндэрсэн тохиолдолд малын эмчид  хандах хэрэгтэй. 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D:\MEU arga gariin awlaga\zurag\IMG_77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821" y="1206098"/>
            <a:ext cx="2723923" cy="1815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:\MEU arga gariin awlaga\zurag\IMG_772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5"/>
          <a:stretch/>
        </p:blipFill>
        <p:spPr bwMode="auto">
          <a:xfrm>
            <a:off x="6349047" y="3153273"/>
            <a:ext cx="2356833" cy="1611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:\MEU arga gariin awlaga\zurag\IMG_771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047" y="1210614"/>
            <a:ext cx="2356833" cy="1815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D:\MEU arga gariin awlaga\zurag\IMG_772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821" y="3203489"/>
            <a:ext cx="2723923" cy="1561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D:\MEU arga gariin awlaga\zurag\IMG_772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160" y="4946653"/>
            <a:ext cx="2783440" cy="17374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56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321" y="622702"/>
            <a:ext cx="10515600" cy="819731"/>
          </a:xfrm>
        </p:spPr>
        <p:txBody>
          <a:bodyPr>
            <a:normAutofit/>
          </a:bodyPr>
          <a:lstStyle/>
          <a:p>
            <a:pPr algn="ctr"/>
            <a:r>
              <a:rPr lang="mn-M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Арчлах арга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4" y="1815923"/>
            <a:ext cx="6760335" cy="3631842"/>
          </a:xfrm>
        </p:spPr>
        <p:txBody>
          <a:bodyPr/>
          <a:lstStyle/>
          <a:p>
            <a:pPr lvl="0" algn="just"/>
            <a:r>
              <a:rPr lang="mn-MN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Адууг дулаан хуурай газар тусгаарлан, сайн тэжээлээр тэжээх нь эдгэрэх явцыг хурдасгана.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mn-MN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Мөн адууг туулгалтанд тогтмол хамруулах хэрэгтэй.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mn-MN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Адууны паразит нь мал амьтны дархлааг бууруулж бактери үржих боломжийг бүрдүүлдэг.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023" r="18951"/>
          <a:stretch/>
        </p:blipFill>
        <p:spPr>
          <a:xfrm>
            <a:off x="7611414" y="1918954"/>
            <a:ext cx="3420414" cy="367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65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аду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82332" y="1506828"/>
            <a:ext cx="100712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Манай вэб сайтаар зочилсонд баярлалаа. </a:t>
            </a: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1831" y="5898523"/>
            <a:ext cx="9839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Хөдөө аж ахуйн чиглэлээр сургалт зөвөлгөө авах бол бидэнтэй холбогдоно уу. 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218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300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 Сахуу гэж юу вэ?                </vt:lpstr>
      <vt:lpstr>Сахуу өвчний шинж тэмдэг </vt:lpstr>
      <vt:lpstr>Тархах зам </vt:lpstr>
      <vt:lpstr>Урьдчилан сэргийлэх арга</vt:lpstr>
      <vt:lpstr>Эмчлэх арга</vt:lpstr>
      <vt:lpstr>Арчлах арга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User</cp:lastModifiedBy>
  <cp:revision>10</cp:revision>
  <dcterms:created xsi:type="dcterms:W3CDTF">2020-02-04T06:40:24Z</dcterms:created>
  <dcterms:modified xsi:type="dcterms:W3CDTF">2020-02-17T07:15:47Z</dcterms:modified>
</cp:coreProperties>
</file>